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64" r:id="rId16"/>
    <p:sldId id="265" r:id="rId17"/>
  </p:sldIdLst>
  <p:sldSz cx="12207875" cy="68770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12" y="-560"/>
      </p:cViewPr>
      <p:guideLst>
        <p:guide orient="horz" pos="2166"/>
        <p:guide pos="384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5592" y="2136344"/>
            <a:ext cx="10376695" cy="147410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1183" y="3896995"/>
            <a:ext cx="8545513" cy="175746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9B53-6DF8-E942-92B4-619F480A7C38}" type="datetimeFigureOut">
              <a:rPr lang="en-US" smtClean="0"/>
              <a:t>5/28/19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72410-D969-264E-833A-34E001063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206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9B53-6DF8-E942-92B4-619F480A7C38}" type="datetimeFigureOut">
              <a:rPr lang="en-US" smtClean="0"/>
              <a:t>5/28/19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72410-D969-264E-833A-34E001063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503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50709" y="275402"/>
            <a:ext cx="2746771" cy="58677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0395" y="275402"/>
            <a:ext cx="8036851" cy="58677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9B53-6DF8-E942-92B4-619F480A7C38}" type="datetimeFigureOut">
              <a:rPr lang="en-US" smtClean="0"/>
              <a:t>5/28/19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72410-D969-264E-833A-34E001063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628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9B53-6DF8-E942-92B4-619F480A7C38}" type="datetimeFigureOut">
              <a:rPr lang="en-US" smtClean="0"/>
              <a:t>5/28/19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72410-D969-264E-833A-34E001063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798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338" y="4419143"/>
            <a:ext cx="10376695" cy="13658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4338" y="2914788"/>
            <a:ext cx="10376695" cy="150435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9B53-6DF8-E942-92B4-619F480A7C38}" type="datetimeFigureOut">
              <a:rPr lang="en-US" smtClean="0"/>
              <a:t>5/28/19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72410-D969-264E-833A-34E001063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844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0393" y="1604646"/>
            <a:ext cx="5391812" cy="45385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5670" y="1604646"/>
            <a:ext cx="5391812" cy="45385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9B53-6DF8-E942-92B4-619F480A7C38}" type="datetimeFigureOut">
              <a:rPr lang="en-US" smtClean="0"/>
              <a:t>5/28/19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72410-D969-264E-833A-34E001063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44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0395" y="1539378"/>
            <a:ext cx="5393931" cy="64154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0395" y="2180916"/>
            <a:ext cx="5393931" cy="396226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1433" y="1539378"/>
            <a:ext cx="5396051" cy="64154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1433" y="2180916"/>
            <a:ext cx="5396051" cy="396226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9B53-6DF8-E942-92B4-619F480A7C38}" type="datetimeFigureOut">
              <a:rPr lang="en-US" smtClean="0"/>
              <a:t>5/28/19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72410-D969-264E-833A-34E001063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919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9B53-6DF8-E942-92B4-619F480A7C38}" type="datetimeFigureOut">
              <a:rPr lang="en-US" smtClean="0"/>
              <a:t>5/28/19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72410-D969-264E-833A-34E001063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518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9B53-6DF8-E942-92B4-619F480A7C38}" type="datetimeFigureOut">
              <a:rPr lang="en-US" smtClean="0"/>
              <a:t>5/28/19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72410-D969-264E-833A-34E001063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50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396" y="273808"/>
            <a:ext cx="4016307" cy="116527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2941" y="273810"/>
            <a:ext cx="6824541" cy="58693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0396" y="1439088"/>
            <a:ext cx="4016307" cy="470409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9B53-6DF8-E942-92B4-619F480A7C38}" type="datetimeFigureOut">
              <a:rPr lang="en-US" smtClean="0"/>
              <a:t>5/28/19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72410-D969-264E-833A-34E001063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10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2829" y="4813935"/>
            <a:ext cx="7324725" cy="5683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92829" y="614477"/>
            <a:ext cx="7324725" cy="412623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92829" y="5382248"/>
            <a:ext cx="7324725" cy="8070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69B53-6DF8-E942-92B4-619F480A7C38}" type="datetimeFigureOut">
              <a:rPr lang="en-US" smtClean="0"/>
              <a:t>5/28/19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72410-D969-264E-833A-34E001063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692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0395" y="275401"/>
            <a:ext cx="10987088" cy="1146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0395" y="1604646"/>
            <a:ext cx="10987088" cy="4538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0396" y="6374007"/>
            <a:ext cx="2848504" cy="3661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69B53-6DF8-E942-92B4-619F480A7C38}" type="datetimeFigureOut">
              <a:rPr lang="en-US" smtClean="0"/>
              <a:t>5/28/19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71025" y="6374007"/>
            <a:ext cx="3865828" cy="3661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8979" y="6374007"/>
            <a:ext cx="2848504" cy="3661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72410-D969-264E-833A-34E001063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760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5592" y="1970674"/>
            <a:ext cx="10376695" cy="3008709"/>
          </a:xfrm>
        </p:spPr>
        <p:txBody>
          <a:bodyPr>
            <a:normAutofit/>
          </a:bodyPr>
          <a:lstStyle/>
          <a:p>
            <a:r>
              <a:rPr lang="en-US" sz="3600" dirty="0"/>
              <a:t>It's a fact.  In order to survive in social media you need consistent content.</a:t>
            </a:r>
          </a:p>
        </p:txBody>
      </p:sp>
    </p:spTree>
    <p:extLst>
      <p:ext uri="{BB962C8B-B14F-4D97-AF65-F5344CB8AC3E}">
        <p14:creationId xmlns:p14="http://schemas.microsoft.com/office/powerpoint/2010/main" val="2680489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5592" y="2136344"/>
            <a:ext cx="10376695" cy="3008709"/>
          </a:xfrm>
        </p:spPr>
        <p:txBody>
          <a:bodyPr>
            <a:normAutofit/>
          </a:bodyPr>
          <a:lstStyle/>
          <a:p>
            <a:r>
              <a:rPr lang="en-US" sz="3600" dirty="0"/>
              <a:t>What if there was a way to create daily content in less than 10 minutes?</a:t>
            </a:r>
          </a:p>
        </p:txBody>
      </p:sp>
    </p:spTree>
    <p:extLst>
      <p:ext uri="{BB962C8B-B14F-4D97-AF65-F5344CB8AC3E}">
        <p14:creationId xmlns:p14="http://schemas.microsoft.com/office/powerpoint/2010/main" val="3220154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5592" y="2136344"/>
            <a:ext cx="10376695" cy="3008709"/>
          </a:xfrm>
        </p:spPr>
        <p:txBody>
          <a:bodyPr>
            <a:normAutofit/>
          </a:bodyPr>
          <a:lstStyle/>
          <a:p>
            <a:r>
              <a:rPr lang="en-US" sz="3600" dirty="0"/>
              <a:t>Is that even possible?</a:t>
            </a:r>
          </a:p>
        </p:txBody>
      </p:sp>
    </p:spTree>
    <p:extLst>
      <p:ext uri="{BB962C8B-B14F-4D97-AF65-F5344CB8AC3E}">
        <p14:creationId xmlns:p14="http://schemas.microsoft.com/office/powerpoint/2010/main" val="3220154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5592" y="2136344"/>
            <a:ext cx="10376695" cy="3008709"/>
          </a:xfrm>
        </p:spPr>
        <p:txBody>
          <a:bodyPr>
            <a:normAutofit/>
          </a:bodyPr>
          <a:lstStyle/>
          <a:p>
            <a:r>
              <a:rPr lang="en-US" sz="3600" dirty="0"/>
              <a:t>Announcing The Brand New, 9 Part, Step By Step Video Course That Shows You... </a:t>
            </a:r>
          </a:p>
        </p:txBody>
      </p:sp>
    </p:spTree>
    <p:extLst>
      <p:ext uri="{BB962C8B-B14F-4D97-AF65-F5344CB8AC3E}">
        <p14:creationId xmlns:p14="http://schemas.microsoft.com/office/powerpoint/2010/main" val="3220154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5592" y="2136344"/>
            <a:ext cx="10376695" cy="3008709"/>
          </a:xfrm>
        </p:spPr>
        <p:txBody>
          <a:bodyPr>
            <a:normAutofit/>
          </a:bodyPr>
          <a:lstStyle/>
          <a:p>
            <a:r>
              <a:rPr lang="en-US" sz="3600" dirty="0"/>
              <a:t>"Finally, Learn How To Create Super Simple But Powerful Content For Facebook, Pinterest, and Instagram...Starting Today"</a:t>
            </a:r>
          </a:p>
        </p:txBody>
      </p:sp>
    </p:spTree>
    <p:extLst>
      <p:ext uri="{BB962C8B-B14F-4D97-AF65-F5344CB8AC3E}">
        <p14:creationId xmlns:p14="http://schemas.microsoft.com/office/powerpoint/2010/main" val="3220154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5592" y="2136344"/>
            <a:ext cx="10376695" cy="3008709"/>
          </a:xfrm>
        </p:spPr>
        <p:txBody>
          <a:bodyPr>
            <a:normAutofit/>
          </a:bodyPr>
          <a:lstStyle/>
          <a:p>
            <a:r>
              <a:rPr lang="en-US" sz="3600" dirty="0"/>
              <a:t>This specific training course was designed to help you watch over my shoulder, step-by-step, click by click, to ensure that you are able to successfully and effectively create simple content quick.</a:t>
            </a:r>
          </a:p>
        </p:txBody>
      </p:sp>
    </p:spTree>
    <p:extLst>
      <p:ext uri="{BB962C8B-B14F-4D97-AF65-F5344CB8AC3E}">
        <p14:creationId xmlns:p14="http://schemas.microsoft.com/office/powerpoint/2010/main" val="32201543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7050" y="2093709"/>
            <a:ext cx="5347232" cy="3136194"/>
          </a:xfrm>
        </p:spPr>
        <p:txBody>
          <a:bodyPr>
            <a:noAutofit/>
          </a:bodyPr>
          <a:lstStyle/>
          <a:p>
            <a:pPr marL="525600" lvl="1" indent="-284400">
              <a:buFont typeface="Arial"/>
              <a:buChar char="•"/>
            </a:pPr>
            <a:r>
              <a:rPr lang="en-PH" sz="2400" dirty="0" smtClean="0"/>
              <a:t>Video #1: </a:t>
            </a:r>
            <a:r>
              <a:rPr lang="en-US" sz="2400" dirty="0"/>
              <a:t>Intro to Simple Social </a:t>
            </a:r>
            <a:r>
              <a:rPr lang="en-US" sz="2400" dirty="0" smtClean="0"/>
              <a:t>Content</a:t>
            </a:r>
            <a:r>
              <a:rPr lang="en-US" sz="2400" dirty="0" smtClean="0"/>
              <a:t> </a:t>
            </a:r>
          </a:p>
          <a:p>
            <a:pPr marL="525600" lvl="1" indent="-284400">
              <a:buFont typeface="Arial"/>
              <a:buChar char="•"/>
            </a:pPr>
            <a:r>
              <a:rPr lang="en-PH" sz="2400" dirty="0" smtClean="0"/>
              <a:t>Video </a:t>
            </a:r>
            <a:r>
              <a:rPr lang="en-PH" sz="2400" dirty="0" smtClean="0"/>
              <a:t>#2: </a:t>
            </a:r>
            <a:r>
              <a:rPr lang="en-US" sz="2400" dirty="0"/>
              <a:t>Analyze </a:t>
            </a:r>
            <a:r>
              <a:rPr lang="en-US" sz="2400" dirty="0" smtClean="0"/>
              <a:t>Your </a:t>
            </a:r>
            <a:r>
              <a:rPr lang="en-US" sz="2400" dirty="0"/>
              <a:t>A</a:t>
            </a:r>
            <a:r>
              <a:rPr lang="en-US" sz="2400" dirty="0" smtClean="0"/>
              <a:t>udience </a:t>
            </a:r>
            <a:r>
              <a:rPr lang="en-US" sz="2400" dirty="0" smtClean="0"/>
              <a:t> </a:t>
            </a:r>
            <a:endParaRPr lang="en-PH" sz="2400" dirty="0"/>
          </a:p>
          <a:p>
            <a:pPr marL="525600" lvl="1" indent="-284400">
              <a:buFont typeface="Arial"/>
              <a:buChar char="•"/>
            </a:pPr>
            <a:r>
              <a:rPr lang="en-PH" sz="2400" dirty="0" smtClean="0"/>
              <a:t>Video </a:t>
            </a:r>
            <a:r>
              <a:rPr lang="en-PH" sz="2400" dirty="0"/>
              <a:t>#3: </a:t>
            </a:r>
            <a:r>
              <a:rPr lang="en-US" sz="2400" dirty="0"/>
              <a:t>Similar </a:t>
            </a:r>
            <a:r>
              <a:rPr lang="en-US" sz="2400" dirty="0" smtClean="0"/>
              <a:t>Interests </a:t>
            </a:r>
            <a:r>
              <a:rPr lang="en-US" sz="2400" dirty="0" smtClean="0"/>
              <a:t> </a:t>
            </a:r>
            <a:endParaRPr lang="en-PH" sz="2400" dirty="0" smtClean="0"/>
          </a:p>
          <a:p>
            <a:pPr marL="525600" lvl="1" indent="-284400">
              <a:buFont typeface="Arial"/>
              <a:buChar char="•"/>
            </a:pPr>
            <a:r>
              <a:rPr lang="en-PH" sz="2400" dirty="0" smtClean="0"/>
              <a:t>Video </a:t>
            </a:r>
            <a:r>
              <a:rPr lang="en-PH" sz="2400" dirty="0"/>
              <a:t>#4: </a:t>
            </a:r>
            <a:r>
              <a:rPr lang="en-US" sz="2400" dirty="0" smtClean="0"/>
              <a:t>Where Do They Hang Out?</a:t>
            </a:r>
            <a:endParaRPr lang="en-PH" sz="2400" dirty="0" smtClean="0"/>
          </a:p>
          <a:p>
            <a:pPr marL="525600" lvl="1" indent="-284400">
              <a:buFont typeface="Arial"/>
              <a:buChar char="•"/>
            </a:pPr>
            <a:r>
              <a:rPr lang="en-PH" sz="2400" dirty="0" smtClean="0"/>
              <a:t>Video </a:t>
            </a:r>
            <a:r>
              <a:rPr lang="en-PH" sz="2400" dirty="0"/>
              <a:t>#5</a:t>
            </a:r>
            <a:r>
              <a:rPr lang="en-PH" sz="2400" dirty="0" smtClean="0"/>
              <a:t>: </a:t>
            </a:r>
            <a:r>
              <a:rPr lang="en-US" sz="2400" dirty="0" smtClean="0"/>
              <a:t>Powerful Images</a:t>
            </a:r>
            <a:endParaRPr lang="en-US" sz="24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4171027" y="1025319"/>
            <a:ext cx="33322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Videos Overview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6494282" y="2093708"/>
            <a:ext cx="4648125" cy="3344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spcBef>
                <a:spcPct val="20000"/>
              </a:spcBef>
              <a:buFont typeface="Arial"/>
              <a:buChar char="•"/>
              <a:defRPr sz="3200"/>
            </a:lvl1pPr>
            <a:lvl2pPr marL="525600" lvl="1" indent="-284400">
              <a:spcBef>
                <a:spcPct val="20000"/>
              </a:spcBef>
              <a:buFont typeface="Arial"/>
              <a:buChar char="•"/>
              <a:defRPr sz="2400"/>
            </a:lvl2pPr>
            <a:lvl3pPr marL="1143000" indent="-228600">
              <a:spcBef>
                <a:spcPct val="20000"/>
              </a:spcBef>
              <a:buFont typeface="Arial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pPr lvl="1"/>
            <a:r>
              <a:rPr lang="en-PH" dirty="0" smtClean="0"/>
              <a:t>Video #6: </a:t>
            </a:r>
            <a:r>
              <a:rPr lang="en-US" dirty="0" smtClean="0"/>
              <a:t>Powerful Words</a:t>
            </a:r>
            <a:endParaRPr lang="en-PH" dirty="0"/>
          </a:p>
          <a:p>
            <a:pPr lvl="1"/>
            <a:r>
              <a:rPr lang="en-PH" dirty="0" smtClean="0"/>
              <a:t>Video #7: </a:t>
            </a:r>
            <a:r>
              <a:rPr lang="en-US" dirty="0" smtClean="0"/>
              <a:t>Creation Time</a:t>
            </a:r>
            <a:endParaRPr lang="en-PH" dirty="0" smtClean="0"/>
          </a:p>
          <a:p>
            <a:pPr lvl="1"/>
            <a:r>
              <a:rPr lang="en-PH" dirty="0" smtClean="0"/>
              <a:t>Video #8: </a:t>
            </a:r>
            <a:r>
              <a:rPr lang="en-US" dirty="0" smtClean="0"/>
              <a:t>Organizing Your Content</a:t>
            </a:r>
            <a:endParaRPr lang="en-US" dirty="0" smtClean="0"/>
          </a:p>
          <a:p>
            <a:pPr lvl="1"/>
            <a:r>
              <a:rPr lang="en-US" dirty="0" smtClean="0"/>
              <a:t>Video #9: </a:t>
            </a:r>
            <a:r>
              <a:rPr lang="en-US" dirty="0" smtClean="0"/>
              <a:t>Auto Scheduling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9910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0395" y="2557310"/>
            <a:ext cx="10987088" cy="24441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GRAB THIS VIDEO COURSE AND LEARN HOW TO CREATE ENGAGING CONTENT WITHIN MINUTES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40151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5592" y="2136344"/>
            <a:ext cx="10376695" cy="3008709"/>
          </a:xfrm>
        </p:spPr>
        <p:txBody>
          <a:bodyPr>
            <a:normAutofit/>
          </a:bodyPr>
          <a:lstStyle/>
          <a:p>
            <a:r>
              <a:rPr lang="en-US" sz="3600" dirty="0"/>
              <a:t>But not just any content will do.  You need content that is engaging but catches your audience within minutes.</a:t>
            </a:r>
          </a:p>
        </p:txBody>
      </p:sp>
    </p:spTree>
    <p:extLst>
      <p:ext uri="{BB962C8B-B14F-4D97-AF65-F5344CB8AC3E}">
        <p14:creationId xmlns:p14="http://schemas.microsoft.com/office/powerpoint/2010/main" val="3220154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5592" y="2136344"/>
            <a:ext cx="10376695" cy="3008709"/>
          </a:xfrm>
        </p:spPr>
        <p:txBody>
          <a:bodyPr>
            <a:normAutofit/>
          </a:bodyPr>
          <a:lstStyle/>
          <a:p>
            <a:r>
              <a:rPr lang="en-US" sz="3600" dirty="0"/>
              <a:t>Content that is too long can become boring and lose your visitors interest and they’ll soon go to your competitors.</a:t>
            </a:r>
          </a:p>
        </p:txBody>
      </p:sp>
    </p:spTree>
    <p:extLst>
      <p:ext uri="{BB962C8B-B14F-4D97-AF65-F5344CB8AC3E}">
        <p14:creationId xmlns:p14="http://schemas.microsoft.com/office/powerpoint/2010/main" val="3220154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5592" y="2136344"/>
            <a:ext cx="10376695" cy="3008709"/>
          </a:xfrm>
        </p:spPr>
        <p:txBody>
          <a:bodyPr>
            <a:normAutofit/>
          </a:bodyPr>
          <a:lstStyle/>
          <a:p>
            <a:r>
              <a:rPr lang="en-US" sz="3600" dirty="0"/>
              <a:t>Problem #1 - Not everyone can create content.</a:t>
            </a:r>
          </a:p>
        </p:txBody>
      </p:sp>
    </p:spTree>
    <p:extLst>
      <p:ext uri="{BB962C8B-B14F-4D97-AF65-F5344CB8AC3E}">
        <p14:creationId xmlns:p14="http://schemas.microsoft.com/office/powerpoint/2010/main" val="3220154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5592" y="2136344"/>
            <a:ext cx="10376695" cy="3008709"/>
          </a:xfrm>
        </p:spPr>
        <p:txBody>
          <a:bodyPr>
            <a:normAutofit/>
          </a:bodyPr>
          <a:lstStyle/>
          <a:p>
            <a:r>
              <a:rPr lang="en-US" sz="3600" dirty="0"/>
              <a:t>If you don't have the artistic or creative ability to write content, then it doesn't matter anymore.</a:t>
            </a:r>
          </a:p>
        </p:txBody>
      </p:sp>
    </p:spTree>
    <p:extLst>
      <p:ext uri="{BB962C8B-B14F-4D97-AF65-F5344CB8AC3E}">
        <p14:creationId xmlns:p14="http://schemas.microsoft.com/office/powerpoint/2010/main" val="3220154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5592" y="2136344"/>
            <a:ext cx="10376695" cy="3008709"/>
          </a:xfrm>
        </p:spPr>
        <p:txBody>
          <a:bodyPr>
            <a:normAutofit/>
          </a:bodyPr>
          <a:lstStyle/>
          <a:p>
            <a:r>
              <a:rPr lang="en-US" sz="3600" dirty="0"/>
              <a:t>Placing the same pixel code without any changes on all your pages won’t do you any good.</a:t>
            </a:r>
            <a:br>
              <a:rPr lang="en-US" sz="3600" dirty="0"/>
            </a:br>
            <a:endParaRPr lang="x-none" sz="3600" dirty="0"/>
          </a:p>
        </p:txBody>
      </p:sp>
    </p:spTree>
    <p:extLst>
      <p:ext uri="{BB962C8B-B14F-4D97-AF65-F5344CB8AC3E}">
        <p14:creationId xmlns:p14="http://schemas.microsoft.com/office/powerpoint/2010/main" val="3220154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5592" y="2136344"/>
            <a:ext cx="10376695" cy="3008709"/>
          </a:xfrm>
        </p:spPr>
        <p:txBody>
          <a:bodyPr>
            <a:normAutofit/>
          </a:bodyPr>
          <a:lstStyle/>
          <a:p>
            <a:r>
              <a:rPr lang="en-US" sz="3600" dirty="0"/>
              <a:t>Now you can create simple images that are super engaging.  </a:t>
            </a:r>
          </a:p>
        </p:txBody>
      </p:sp>
    </p:spTree>
    <p:extLst>
      <p:ext uri="{BB962C8B-B14F-4D97-AF65-F5344CB8AC3E}">
        <p14:creationId xmlns:p14="http://schemas.microsoft.com/office/powerpoint/2010/main" val="3220154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5592" y="2136344"/>
            <a:ext cx="10376695" cy="3008709"/>
          </a:xfrm>
        </p:spPr>
        <p:txBody>
          <a:bodyPr>
            <a:normAutofit/>
          </a:bodyPr>
          <a:lstStyle/>
          <a:p>
            <a:r>
              <a:rPr lang="en-US" sz="3600" dirty="0"/>
              <a:t>Problem #2 - But not everyone is a graphic artist either.</a:t>
            </a:r>
          </a:p>
        </p:txBody>
      </p:sp>
    </p:spTree>
    <p:extLst>
      <p:ext uri="{BB962C8B-B14F-4D97-AF65-F5344CB8AC3E}">
        <p14:creationId xmlns:p14="http://schemas.microsoft.com/office/powerpoint/2010/main" val="3220154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5592" y="2136344"/>
            <a:ext cx="10376695" cy="3008709"/>
          </a:xfrm>
        </p:spPr>
        <p:txBody>
          <a:bodyPr>
            <a:normAutofit/>
          </a:bodyPr>
          <a:lstStyle/>
          <a:p>
            <a:r>
              <a:rPr lang="en-US" sz="3600" dirty="0"/>
              <a:t>Or perhaps they visit but don’t purchase right away?</a:t>
            </a:r>
            <a:br>
              <a:rPr lang="en-US" sz="3600" dirty="0"/>
            </a:br>
            <a:endParaRPr lang="x-none" sz="3600" dirty="0"/>
          </a:p>
        </p:txBody>
      </p:sp>
    </p:spTree>
    <p:extLst>
      <p:ext uri="{BB962C8B-B14F-4D97-AF65-F5344CB8AC3E}">
        <p14:creationId xmlns:p14="http://schemas.microsoft.com/office/powerpoint/2010/main" val="3220154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321</Words>
  <Application>Microsoft Macintosh PowerPoint</Application>
  <PresentationFormat>Custom</PresentationFormat>
  <Paragraphs>25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It's a fact.  In order to survive in social media you need consistent content.</vt:lpstr>
      <vt:lpstr>But not just any content will do.  You need content that is engaging but catches your audience within minutes.</vt:lpstr>
      <vt:lpstr>Content that is too long can become boring and lose your visitors interest and they’ll soon go to your competitors.</vt:lpstr>
      <vt:lpstr>Problem #1 - Not everyone can create content.</vt:lpstr>
      <vt:lpstr>If you don't have the artistic or creative ability to write content, then it doesn't matter anymore.</vt:lpstr>
      <vt:lpstr>Placing the same pixel code without any changes on all your pages won’t do you any good. </vt:lpstr>
      <vt:lpstr>Now you can create simple images that are super engaging.  </vt:lpstr>
      <vt:lpstr>Problem #2 - But not everyone is a graphic artist either.</vt:lpstr>
      <vt:lpstr>Or perhaps they visit but don’t purchase right away? </vt:lpstr>
      <vt:lpstr>What if there was a way to create daily content in less than 10 minutes?</vt:lpstr>
      <vt:lpstr>Is that even possible?</vt:lpstr>
      <vt:lpstr>Announcing The Brand New, 9 Part, Step By Step Video Course That Shows You... </vt:lpstr>
      <vt:lpstr>"Finally, Learn How To Create Super Simple But Powerful Content For Facebook, Pinterest, and Instagram...Starting Today"</vt:lpstr>
      <vt:lpstr>This specific training course was designed to help you watch over my shoulder, step-by-step, click by click, to ensure that you are able to successfully and effectively create simple content quick.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Sandy Mendoza</dc:creator>
  <cp:lastModifiedBy>Sandy Mendoza</cp:lastModifiedBy>
  <cp:revision>18</cp:revision>
  <dcterms:created xsi:type="dcterms:W3CDTF">2015-08-03T20:24:17Z</dcterms:created>
  <dcterms:modified xsi:type="dcterms:W3CDTF">2019-05-28T22:58:19Z</dcterms:modified>
</cp:coreProperties>
</file>